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Ушбу лойиҳа       2,9 млрд.сўм маблағ асосида ташкил этилган бўлиб, бир йиллик қуввати қуйидагича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Музлатгич – 16 800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Телевизор – 13 600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Уяли телефон – 12 000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Кондиционер – 14 400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Чанг ютгич – 8 000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 ювиш машинаси – 15 200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900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47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11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9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Маиший техника таъмири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Маиший техникаларга техник хизмат кўрсатиш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2.1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37%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02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32.8%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00733" y="2959586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Эхтиёт қисм ва бошқалар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8098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2,2 млн.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sz="1600" dirty="0"/>
          </a:p>
        </p:txBody>
      </p:sp>
      <p:pic>
        <p:nvPicPr>
          <p:cNvPr id="103" name="Рисунок 102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189" y="2459893"/>
            <a:ext cx="1478235" cy="12072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6" y="4627239"/>
            <a:ext cx="2614576" cy="14706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954" y="4564043"/>
            <a:ext cx="2509118" cy="16705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5262</TotalTime>
  <Words>176</Words>
  <Application>Microsoft Office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2021-08-03T08:49:02Z</dcterms:modified>
</cp:coreProperties>
</file>